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0" r:id="rId2"/>
    <p:sldId id="371" r:id="rId3"/>
    <p:sldId id="372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45E57-1328-48DE-AB68-D6459FA13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4E8582-D107-4316-9209-DC5B266F2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B4A251-CD21-49F1-8BCD-B3AED84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F9FB71-491B-49BA-8E06-ADA474C8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D2BC4-52D1-4C7C-9C68-E4722193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56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37560-3738-4E41-966B-D9102583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CE2637-A8D1-4B28-A87A-DEFE66E8F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08A5A-D906-430E-B25C-AE9A2348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C974F-7590-4E1F-8F03-DF6AADA8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7B7462-AAE8-40A9-8BD7-610DAFE1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24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7A5C0F-DB42-4F6B-B791-E4430729A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8C9385-0833-4C49-B2EA-7085A4FBA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E604BD-914D-4B3D-B1CC-C535BD75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EA5022-68C0-4EE7-9284-1779C68E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6600B-DEAF-4F25-B77D-8550E41E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01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F5629-5709-4A57-A1A7-75FE19D7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97955-FF84-49C8-AC76-0E6350D35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2399EC-E5D2-4148-8296-F7F2EA3D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EA7B5E-5E1C-4E15-A7E2-CE3254AC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0D108-584C-45EF-B96E-6CEAFE22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27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6AB93-906D-4520-9895-23086C78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72FB2E-4987-4F0E-A0D9-AC2875D6B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20252D-DAF4-4B36-B29E-475F9D3F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21652A-C231-4DA6-BC99-78F0EEEC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1520FB-8F73-420F-A213-8FCE1AB5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84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8E677-6E1F-4073-9E67-2140240E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1DBA3E-E283-4A32-9B84-14A1E4EAB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314239-79EB-4B3E-B390-7C97FB57E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6CE75F-0561-4D8E-85A4-6E0D8A4F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30DDD3-8A8E-4E95-83ED-89F7E01D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82FF6C-128E-48F1-9283-E9F88CA2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40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90512-3EBB-4EDA-B8D6-A8625F88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62F91F-F935-432E-8D0A-5043678F7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A568C8-4715-4D65-80B8-2FA6DBDA6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F356EA-2CC5-412A-A5E3-24BF016C5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410B4-6171-4689-BADA-D1DE04FCC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8E3D33-FA0E-4C02-9B66-1CCF604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FA1EA7-BAE4-4D1E-8CAB-313C589A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10E4FD3-DA0A-4676-B9A2-05C664A7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4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540BE-6AD7-4390-9B07-3AB70233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B0BDA6-2E4C-4B46-BB61-79CC36B9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429AEA-025B-4A81-BAFF-772B9A6D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A0D24C-0FF7-4D54-8777-B97888D7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126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0295793-1D7D-4733-8265-99E33A01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45DDC0-C7A4-4C35-B3BC-F7458FFD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060493-6198-4DF7-9869-C051120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0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2F962-1911-4482-BE06-77AD2C6A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F660B-057F-428C-870B-71B9B919F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2D57AA-C326-4829-8D42-D583EDD42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FFCF9C-0BE3-487E-B3F8-5B6F377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EE31EC-D685-4601-8E00-6BDDEE7A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3D874D-31B4-4BF9-8545-B1D29F81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11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A7CC6-0995-4E27-BAB5-881FCA4A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A09A4E-9384-44F3-A275-D0F881C1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0041CE-7E74-42D5-AE2E-C98E91AFA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F6F491-3937-494F-AAB8-14AFE9D8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4AC095-F3B6-43DE-AF33-F941B558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4C66D2-A547-41C7-B537-BDFCCAC2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20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C69396-48DA-400A-B773-D39107AE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7504CD-2A62-4686-ABA6-39911C96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3B99F-BC57-4FDE-8D05-A7D3C4B6B7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4DC6-B7E2-42E6-8513-C9C501284710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F0AE0-1ED5-44BB-A75A-D011DA63C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D01F43-C7BA-4FBC-9319-915D31D66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B8946-ACD2-46F1-AE1A-EF570CF1CA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18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7140D345-16D0-4636-8AEB-BEF751E92509}"/>
              </a:ext>
            </a:extLst>
          </p:cNvPr>
          <p:cNvSpPr/>
          <p:nvPr/>
        </p:nvSpPr>
        <p:spPr>
          <a:xfrm>
            <a:off x="1990847" y="1879149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84C7B5"/>
          </a:solidFill>
          <a:ln>
            <a:solidFill>
              <a:srgbClr val="83C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6B97ED8-7F52-49E0-886C-2A5ABC3B65E6}"/>
              </a:ext>
            </a:extLst>
          </p:cNvPr>
          <p:cNvSpPr/>
          <p:nvPr/>
        </p:nvSpPr>
        <p:spPr>
          <a:xfrm>
            <a:off x="1990849" y="1341697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6FADC4"/>
          </a:solidFill>
          <a:ln>
            <a:solidFill>
              <a:srgbClr val="70A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4604703D-266F-46A9-B147-0FAA543138BF}"/>
              </a:ext>
            </a:extLst>
          </p:cNvPr>
          <p:cNvSpPr/>
          <p:nvPr/>
        </p:nvSpPr>
        <p:spPr>
          <a:xfrm>
            <a:off x="1990848" y="79344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1387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D2E1848-F0DC-4E60-8315-5E4B58986509}"/>
              </a:ext>
            </a:extLst>
          </p:cNvPr>
          <p:cNvSpPr/>
          <p:nvPr/>
        </p:nvSpPr>
        <p:spPr>
          <a:xfrm>
            <a:off x="1988181" y="38148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465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E0F94F-D1C9-46E8-8E65-FF5C2014F8C6}"/>
              </a:ext>
            </a:extLst>
          </p:cNvPr>
          <p:cNvSpPr/>
          <p:nvPr/>
        </p:nvSpPr>
        <p:spPr>
          <a:xfrm>
            <a:off x="3261461" y="552911"/>
            <a:ext cx="1435673" cy="117825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B3488-73AE-4DF4-A40C-693F3380ADE1}"/>
              </a:ext>
            </a:extLst>
          </p:cNvPr>
          <p:cNvSpPr txBox="1"/>
          <p:nvPr/>
        </p:nvSpPr>
        <p:spPr>
          <a:xfrm>
            <a:off x="3135288" y="1871625"/>
            <a:ext cx="18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ell MT" panose="02020503060305020303" pitchFamily="18" charset="0"/>
              </a:rPr>
              <a:t>OBJETIVO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2D6F974-7B38-40A4-8CD9-94BC84C8EEF3}"/>
              </a:ext>
            </a:extLst>
          </p:cNvPr>
          <p:cNvCxnSpPr>
            <a:cxnSpLocks/>
          </p:cNvCxnSpPr>
          <p:nvPr/>
        </p:nvCxnSpPr>
        <p:spPr>
          <a:xfrm>
            <a:off x="3005004" y="2416602"/>
            <a:ext cx="2082980" cy="0"/>
          </a:xfrm>
          <a:prstGeom prst="line">
            <a:avLst/>
          </a:prstGeom>
          <a:ln>
            <a:solidFill>
              <a:srgbClr val="509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F47AE1A5-6067-42CF-9D9F-3C42B0424949}"/>
              </a:ext>
            </a:extLst>
          </p:cNvPr>
          <p:cNvSpPr/>
          <p:nvPr/>
        </p:nvSpPr>
        <p:spPr>
          <a:xfrm>
            <a:off x="6084544" y="255992"/>
            <a:ext cx="6107456" cy="6596312"/>
          </a:xfrm>
          <a:prstGeom prst="triangle">
            <a:avLst>
              <a:gd name="adj" fmla="val 100000"/>
            </a:avLst>
          </a:prstGeom>
          <a:solidFill>
            <a:srgbClr val="13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Diagrama de flujo: proceso 22">
            <a:extLst>
              <a:ext uri="{FF2B5EF4-FFF2-40B4-BE49-F238E27FC236}">
                <a16:creationId xmlns:a16="http://schemas.microsoft.com/office/drawing/2014/main" id="{C823E86F-2A5B-4625-8ED6-D3BD336CBBA0}"/>
              </a:ext>
            </a:extLst>
          </p:cNvPr>
          <p:cNvSpPr/>
          <p:nvPr/>
        </p:nvSpPr>
        <p:spPr>
          <a:xfrm>
            <a:off x="7755038" y="1628353"/>
            <a:ext cx="4436962" cy="208730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Diagrama de flujo: proceso 23">
            <a:extLst>
              <a:ext uri="{FF2B5EF4-FFF2-40B4-BE49-F238E27FC236}">
                <a16:creationId xmlns:a16="http://schemas.microsoft.com/office/drawing/2014/main" id="{B3004DDF-04D7-4337-B265-9D0F5A93C381}"/>
              </a:ext>
            </a:extLst>
          </p:cNvPr>
          <p:cNvSpPr/>
          <p:nvPr/>
        </p:nvSpPr>
        <p:spPr>
          <a:xfrm>
            <a:off x="6084544" y="4010719"/>
            <a:ext cx="6107456" cy="284158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D473323-B419-4270-8E10-A13B2C755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6" b="89844" l="9524" r="89286">
                        <a14:foregroundMark x1="60714" y1="67188" x2="60714" y2="67188"/>
                        <a14:foregroundMark x1="53571" y1="43750" x2="60714" y2="85938"/>
                        <a14:foregroundMark x1="34524" y1="58594" x2="38095" y2="71094"/>
                        <a14:foregroundMark x1="55952" y1="16406" x2="55952" y2="16406"/>
                        <a14:foregroundMark x1="48810" y1="10156" x2="48810" y2="10156"/>
                        <a14:foregroundMark x1="50000" y1="3906" x2="50000" y2="3906"/>
                        <a14:foregroundMark x1="55952" y1="15625" x2="55952" y2="15625"/>
                        <a14:foregroundMark x1="57143" y1="30469" x2="57143" y2="30469"/>
                        <a14:foregroundMark x1="70238" y1="30469" x2="70238" y2="30469"/>
                        <a14:foregroundMark x1="48810" y1="32031" x2="48810" y2="32031"/>
                        <a14:foregroundMark x1="39286" y1="31250" x2="39286" y2="31250"/>
                        <a14:foregroundMark x1="28571" y1="31250" x2="28571" y2="31250"/>
                        <a14:foregroundMark x1="57143" y1="38281" x2="57143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4999" y="727901"/>
            <a:ext cx="608596" cy="92738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AFA3A30-1EE2-43D4-A48B-5F06AD209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36" y="1622181"/>
            <a:ext cx="1802904" cy="208730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D148216-2B2C-4C47-B425-4D9B64385D65}"/>
              </a:ext>
            </a:extLst>
          </p:cNvPr>
          <p:cNvSpPr txBox="1"/>
          <p:nvPr/>
        </p:nvSpPr>
        <p:spPr>
          <a:xfrm>
            <a:off x="9781925" y="1958011"/>
            <a:ext cx="225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Cooperación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para conseguir los objetivos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905D839A-33AA-4F89-8D12-3AA8CDBFCDD5}"/>
              </a:ext>
            </a:extLst>
          </p:cNvPr>
          <p:cNvSpPr/>
          <p:nvPr/>
        </p:nvSpPr>
        <p:spPr>
          <a:xfrm>
            <a:off x="8307493" y="4767514"/>
            <a:ext cx="1251047" cy="973068"/>
          </a:xfrm>
          <a:prstGeom prst="hexagon">
            <a:avLst/>
          </a:prstGeom>
          <a:solidFill>
            <a:srgbClr val="1387AF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5CB564-6AC3-43C5-8B3D-FE2982D81C8F}"/>
              </a:ext>
            </a:extLst>
          </p:cNvPr>
          <p:cNvSpPr txBox="1"/>
          <p:nvPr/>
        </p:nvSpPr>
        <p:spPr>
          <a:xfrm>
            <a:off x="8300882" y="5100159"/>
            <a:ext cx="137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Transformación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11DE487D-2BAF-4409-BC36-D1EAABCFD1ED}"/>
              </a:ext>
            </a:extLst>
          </p:cNvPr>
          <p:cNvSpPr/>
          <p:nvPr/>
        </p:nvSpPr>
        <p:spPr>
          <a:xfrm>
            <a:off x="7279826" y="5337049"/>
            <a:ext cx="1251047" cy="973068"/>
          </a:xfrm>
          <a:prstGeom prst="hexagon">
            <a:avLst/>
          </a:prstGeom>
          <a:solidFill>
            <a:srgbClr val="465569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D9055C5-F405-4BBF-9FBE-BCE94D580BE8}"/>
              </a:ext>
            </a:extLst>
          </p:cNvPr>
          <p:cNvSpPr txBox="1"/>
          <p:nvPr/>
        </p:nvSpPr>
        <p:spPr>
          <a:xfrm>
            <a:off x="7387995" y="5662000"/>
            <a:ext cx="13756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</a:rPr>
              <a:t>Recolección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368790B7-4165-44DD-BE16-232BB7F06141}"/>
              </a:ext>
            </a:extLst>
          </p:cNvPr>
          <p:cNvSpPr/>
          <p:nvPr/>
        </p:nvSpPr>
        <p:spPr>
          <a:xfrm>
            <a:off x="7255684" y="4262774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Gráfico 49" descr="Bombilla">
            <a:extLst>
              <a:ext uri="{FF2B5EF4-FFF2-40B4-BE49-F238E27FC236}">
                <a16:creationId xmlns:a16="http://schemas.microsoft.com/office/drawing/2014/main" id="{BE351A4E-7F6A-471E-B6B0-BF8B63D3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5345" y="4400185"/>
            <a:ext cx="769229" cy="769229"/>
          </a:xfrm>
          <a:prstGeom prst="rect">
            <a:avLst/>
          </a:prstGeom>
        </p:spPr>
      </p:pic>
      <p:sp>
        <p:nvSpPr>
          <p:cNvPr id="52" name="Hexágono 51">
            <a:extLst>
              <a:ext uri="{FF2B5EF4-FFF2-40B4-BE49-F238E27FC236}">
                <a16:creationId xmlns:a16="http://schemas.microsoft.com/office/drawing/2014/main" id="{8BBE063C-302C-4E52-83D0-C9A2801898E5}"/>
              </a:ext>
            </a:extLst>
          </p:cNvPr>
          <p:cNvSpPr/>
          <p:nvPr/>
        </p:nvSpPr>
        <p:spPr>
          <a:xfrm>
            <a:off x="8373455" y="5781749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Gráfico 52" descr="Reloj de arena">
            <a:extLst>
              <a:ext uri="{FF2B5EF4-FFF2-40B4-BE49-F238E27FC236}">
                <a16:creationId xmlns:a16="http://schemas.microsoft.com/office/drawing/2014/main" id="{9730B1B2-5A53-4E4F-97DF-9C07555E6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1197" y="5884360"/>
            <a:ext cx="714973" cy="714973"/>
          </a:xfrm>
          <a:prstGeom prst="rect">
            <a:avLst/>
          </a:prstGeom>
        </p:spPr>
      </p:pic>
      <p:sp>
        <p:nvSpPr>
          <p:cNvPr id="54" name="Hexágono 53">
            <a:extLst>
              <a:ext uri="{FF2B5EF4-FFF2-40B4-BE49-F238E27FC236}">
                <a16:creationId xmlns:a16="http://schemas.microsoft.com/office/drawing/2014/main" id="{CD948C81-C448-436D-9562-8DC2686C8B66}"/>
              </a:ext>
            </a:extLst>
          </p:cNvPr>
          <p:cNvSpPr/>
          <p:nvPr/>
        </p:nvSpPr>
        <p:spPr>
          <a:xfrm>
            <a:off x="9402114" y="5194707"/>
            <a:ext cx="1251047" cy="973068"/>
          </a:xfrm>
          <a:prstGeom prst="hexagon">
            <a:avLst/>
          </a:prstGeom>
          <a:solidFill>
            <a:srgbClr val="6FADC4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23F4D7D8-309E-4525-97DA-0FE07B811117}"/>
              </a:ext>
            </a:extLst>
          </p:cNvPr>
          <p:cNvSpPr/>
          <p:nvPr/>
        </p:nvSpPr>
        <p:spPr>
          <a:xfrm>
            <a:off x="9340134" y="4186440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382BA56D-4135-42F2-9DFA-8C707E150C47}"/>
              </a:ext>
            </a:extLst>
          </p:cNvPr>
          <p:cNvSpPr/>
          <p:nvPr/>
        </p:nvSpPr>
        <p:spPr>
          <a:xfrm>
            <a:off x="10459431" y="5671937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D131D83-C360-46C5-BD03-5908D3DA06DF}"/>
              </a:ext>
            </a:extLst>
          </p:cNvPr>
          <p:cNvSpPr txBox="1"/>
          <p:nvPr/>
        </p:nvSpPr>
        <p:spPr>
          <a:xfrm>
            <a:off x="9499833" y="5508111"/>
            <a:ext cx="121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Visualización</a:t>
            </a:r>
          </a:p>
        </p:txBody>
      </p:sp>
      <p:pic>
        <p:nvPicPr>
          <p:cNvPr id="59" name="Gráfico 58" descr="Lápiz">
            <a:extLst>
              <a:ext uri="{FF2B5EF4-FFF2-40B4-BE49-F238E27FC236}">
                <a16:creationId xmlns:a16="http://schemas.microsoft.com/office/drawing/2014/main" id="{6958FF2F-E4F4-4F36-9E55-755693597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9502" y="4305947"/>
            <a:ext cx="723952" cy="723952"/>
          </a:xfrm>
          <a:prstGeom prst="rect">
            <a:avLst/>
          </a:prstGeom>
        </p:spPr>
      </p:pic>
      <p:pic>
        <p:nvPicPr>
          <p:cNvPr id="61" name="Gráfico 60" descr="Pantalla de proyección">
            <a:extLst>
              <a:ext uri="{FF2B5EF4-FFF2-40B4-BE49-F238E27FC236}">
                <a16:creationId xmlns:a16="http://schemas.microsoft.com/office/drawing/2014/main" id="{4A852F3C-72ED-47A8-9EBD-1F390755F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9301" y="5790806"/>
            <a:ext cx="779786" cy="779786"/>
          </a:xfrm>
          <a:prstGeom prst="rect">
            <a:avLst/>
          </a:prstGeom>
        </p:spPr>
      </p:pic>
      <p:sp>
        <p:nvSpPr>
          <p:cNvPr id="62" name="Hexágono 61">
            <a:extLst>
              <a:ext uri="{FF2B5EF4-FFF2-40B4-BE49-F238E27FC236}">
                <a16:creationId xmlns:a16="http://schemas.microsoft.com/office/drawing/2014/main" id="{52E1AF1F-040B-4E7E-898F-79E8D06930BE}"/>
              </a:ext>
            </a:extLst>
          </p:cNvPr>
          <p:cNvSpPr/>
          <p:nvPr/>
        </p:nvSpPr>
        <p:spPr>
          <a:xfrm>
            <a:off x="10429507" y="4639435"/>
            <a:ext cx="1251047" cy="973068"/>
          </a:xfrm>
          <a:prstGeom prst="hexagon">
            <a:avLst/>
          </a:prstGeom>
          <a:solidFill>
            <a:srgbClr val="84C7B5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9B7AC2-4FB6-4EF4-858B-649BBE9BA1B8}"/>
              </a:ext>
            </a:extLst>
          </p:cNvPr>
          <p:cNvSpPr txBox="1"/>
          <p:nvPr/>
        </p:nvSpPr>
        <p:spPr>
          <a:xfrm>
            <a:off x="10786643" y="4984018"/>
            <a:ext cx="63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7468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7140D345-16D0-4636-8AEB-BEF751E92509}"/>
              </a:ext>
            </a:extLst>
          </p:cNvPr>
          <p:cNvSpPr/>
          <p:nvPr/>
        </p:nvSpPr>
        <p:spPr>
          <a:xfrm>
            <a:off x="1990847" y="1879149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84C7B5"/>
          </a:solidFill>
          <a:ln>
            <a:solidFill>
              <a:srgbClr val="83C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6B97ED8-7F52-49E0-886C-2A5ABC3B65E6}"/>
              </a:ext>
            </a:extLst>
          </p:cNvPr>
          <p:cNvSpPr/>
          <p:nvPr/>
        </p:nvSpPr>
        <p:spPr>
          <a:xfrm>
            <a:off x="1990849" y="1341697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6FADC4"/>
          </a:solidFill>
          <a:ln>
            <a:solidFill>
              <a:srgbClr val="70A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4604703D-266F-46A9-B147-0FAA543138BF}"/>
              </a:ext>
            </a:extLst>
          </p:cNvPr>
          <p:cNvSpPr/>
          <p:nvPr/>
        </p:nvSpPr>
        <p:spPr>
          <a:xfrm>
            <a:off x="1990848" y="79344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1387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D2E1848-F0DC-4E60-8315-5E4B58986509}"/>
              </a:ext>
            </a:extLst>
          </p:cNvPr>
          <p:cNvSpPr/>
          <p:nvPr/>
        </p:nvSpPr>
        <p:spPr>
          <a:xfrm>
            <a:off x="1988181" y="38148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465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E0F94F-D1C9-46E8-8E65-FF5C2014F8C6}"/>
              </a:ext>
            </a:extLst>
          </p:cNvPr>
          <p:cNvSpPr/>
          <p:nvPr/>
        </p:nvSpPr>
        <p:spPr>
          <a:xfrm>
            <a:off x="3261461" y="552911"/>
            <a:ext cx="1435673" cy="117825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B3488-73AE-4DF4-A40C-693F3380ADE1}"/>
              </a:ext>
            </a:extLst>
          </p:cNvPr>
          <p:cNvSpPr txBox="1"/>
          <p:nvPr/>
        </p:nvSpPr>
        <p:spPr>
          <a:xfrm>
            <a:off x="3135288" y="1871625"/>
            <a:ext cx="18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ell MT" panose="02020503060305020303" pitchFamily="18" charset="0"/>
              </a:rPr>
              <a:t>OBJETIVO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2D6F974-7B38-40A4-8CD9-94BC84C8EEF3}"/>
              </a:ext>
            </a:extLst>
          </p:cNvPr>
          <p:cNvCxnSpPr>
            <a:cxnSpLocks/>
          </p:cNvCxnSpPr>
          <p:nvPr/>
        </p:nvCxnSpPr>
        <p:spPr>
          <a:xfrm>
            <a:off x="3005004" y="2416602"/>
            <a:ext cx="2082980" cy="0"/>
          </a:xfrm>
          <a:prstGeom prst="line">
            <a:avLst/>
          </a:prstGeom>
          <a:ln>
            <a:solidFill>
              <a:srgbClr val="509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F47AE1A5-6067-42CF-9D9F-3C42B0424949}"/>
              </a:ext>
            </a:extLst>
          </p:cNvPr>
          <p:cNvSpPr/>
          <p:nvPr/>
        </p:nvSpPr>
        <p:spPr>
          <a:xfrm>
            <a:off x="6084544" y="255992"/>
            <a:ext cx="6107456" cy="6596312"/>
          </a:xfrm>
          <a:prstGeom prst="triangle">
            <a:avLst>
              <a:gd name="adj" fmla="val 100000"/>
            </a:avLst>
          </a:prstGeom>
          <a:solidFill>
            <a:srgbClr val="13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Diagrama de flujo: proceso 22">
            <a:extLst>
              <a:ext uri="{FF2B5EF4-FFF2-40B4-BE49-F238E27FC236}">
                <a16:creationId xmlns:a16="http://schemas.microsoft.com/office/drawing/2014/main" id="{C823E86F-2A5B-4625-8ED6-D3BD336CBBA0}"/>
              </a:ext>
            </a:extLst>
          </p:cNvPr>
          <p:cNvSpPr/>
          <p:nvPr/>
        </p:nvSpPr>
        <p:spPr>
          <a:xfrm>
            <a:off x="7755038" y="1628353"/>
            <a:ext cx="4436962" cy="208730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Diagrama de flujo: proceso 23">
            <a:extLst>
              <a:ext uri="{FF2B5EF4-FFF2-40B4-BE49-F238E27FC236}">
                <a16:creationId xmlns:a16="http://schemas.microsoft.com/office/drawing/2014/main" id="{B3004DDF-04D7-4337-B265-9D0F5A93C381}"/>
              </a:ext>
            </a:extLst>
          </p:cNvPr>
          <p:cNvSpPr/>
          <p:nvPr/>
        </p:nvSpPr>
        <p:spPr>
          <a:xfrm>
            <a:off x="6084544" y="4010719"/>
            <a:ext cx="6107456" cy="284158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D473323-B419-4270-8E10-A13B2C75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06" b="89844" l="9524" r="89286">
                        <a14:foregroundMark x1="60714" y1="67188" x2="60714" y2="67188"/>
                        <a14:foregroundMark x1="53571" y1="43750" x2="60714" y2="85938"/>
                        <a14:foregroundMark x1="34524" y1="58594" x2="38095" y2="71094"/>
                        <a14:foregroundMark x1="55952" y1="16406" x2="55952" y2="16406"/>
                        <a14:foregroundMark x1="48810" y1="10156" x2="48810" y2="10156"/>
                        <a14:foregroundMark x1="50000" y1="3906" x2="50000" y2="3906"/>
                        <a14:foregroundMark x1="55952" y1="15625" x2="55952" y2="15625"/>
                        <a14:foregroundMark x1="57143" y1="30469" x2="57143" y2="30469"/>
                        <a14:foregroundMark x1="70238" y1="30469" x2="70238" y2="30469"/>
                        <a14:foregroundMark x1="48810" y1="32031" x2="48810" y2="32031"/>
                        <a14:foregroundMark x1="39286" y1="31250" x2="39286" y2="31250"/>
                        <a14:foregroundMark x1="28571" y1="31250" x2="28571" y2="31250"/>
                        <a14:foregroundMark x1="57143" y1="38281" x2="57143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4999" y="727901"/>
            <a:ext cx="608596" cy="92738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AFA3A30-1EE2-43D4-A48B-5F06AD209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36" y="1622181"/>
            <a:ext cx="1802904" cy="208730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D148216-2B2C-4C47-B425-4D9B64385D65}"/>
              </a:ext>
            </a:extLst>
          </p:cNvPr>
          <p:cNvSpPr txBox="1"/>
          <p:nvPr/>
        </p:nvSpPr>
        <p:spPr>
          <a:xfrm>
            <a:off x="9781925" y="1958011"/>
            <a:ext cx="225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Cooperación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para conseguir los objetivos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905D839A-33AA-4F89-8D12-3AA8CDBFCDD5}"/>
              </a:ext>
            </a:extLst>
          </p:cNvPr>
          <p:cNvSpPr/>
          <p:nvPr/>
        </p:nvSpPr>
        <p:spPr>
          <a:xfrm>
            <a:off x="8307493" y="4767514"/>
            <a:ext cx="1251047" cy="973068"/>
          </a:xfrm>
          <a:prstGeom prst="hexagon">
            <a:avLst/>
          </a:prstGeom>
          <a:solidFill>
            <a:srgbClr val="1387AF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5CB564-6AC3-43C5-8B3D-FE2982D81C8F}"/>
              </a:ext>
            </a:extLst>
          </p:cNvPr>
          <p:cNvSpPr txBox="1"/>
          <p:nvPr/>
        </p:nvSpPr>
        <p:spPr>
          <a:xfrm>
            <a:off x="8300882" y="5100159"/>
            <a:ext cx="137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Transformación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11DE487D-2BAF-4409-BC36-D1EAABCFD1ED}"/>
              </a:ext>
            </a:extLst>
          </p:cNvPr>
          <p:cNvSpPr/>
          <p:nvPr/>
        </p:nvSpPr>
        <p:spPr>
          <a:xfrm>
            <a:off x="7279826" y="5337049"/>
            <a:ext cx="1251047" cy="973068"/>
          </a:xfrm>
          <a:prstGeom prst="hexagon">
            <a:avLst/>
          </a:prstGeom>
          <a:solidFill>
            <a:srgbClr val="465569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D9055C5-F405-4BBF-9FBE-BCE94D580BE8}"/>
              </a:ext>
            </a:extLst>
          </p:cNvPr>
          <p:cNvSpPr txBox="1"/>
          <p:nvPr/>
        </p:nvSpPr>
        <p:spPr>
          <a:xfrm>
            <a:off x="7387995" y="5662000"/>
            <a:ext cx="13756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</a:rPr>
              <a:t>Recolección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368790B7-4165-44DD-BE16-232BB7F06141}"/>
              </a:ext>
            </a:extLst>
          </p:cNvPr>
          <p:cNvSpPr/>
          <p:nvPr/>
        </p:nvSpPr>
        <p:spPr>
          <a:xfrm>
            <a:off x="7255684" y="4262774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Gráfico 49" descr="Bombilla">
            <a:extLst>
              <a:ext uri="{FF2B5EF4-FFF2-40B4-BE49-F238E27FC236}">
                <a16:creationId xmlns:a16="http://schemas.microsoft.com/office/drawing/2014/main" id="{BE351A4E-7F6A-471E-B6B0-BF8B63D3D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5345" y="4400185"/>
            <a:ext cx="769229" cy="769229"/>
          </a:xfrm>
          <a:prstGeom prst="rect">
            <a:avLst/>
          </a:prstGeom>
        </p:spPr>
      </p:pic>
      <p:sp>
        <p:nvSpPr>
          <p:cNvPr id="52" name="Hexágono 51">
            <a:extLst>
              <a:ext uri="{FF2B5EF4-FFF2-40B4-BE49-F238E27FC236}">
                <a16:creationId xmlns:a16="http://schemas.microsoft.com/office/drawing/2014/main" id="{8BBE063C-302C-4E52-83D0-C9A2801898E5}"/>
              </a:ext>
            </a:extLst>
          </p:cNvPr>
          <p:cNvSpPr/>
          <p:nvPr/>
        </p:nvSpPr>
        <p:spPr>
          <a:xfrm>
            <a:off x="8373455" y="5781749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Gráfico 52" descr="Reloj de arena">
            <a:extLst>
              <a:ext uri="{FF2B5EF4-FFF2-40B4-BE49-F238E27FC236}">
                <a16:creationId xmlns:a16="http://schemas.microsoft.com/office/drawing/2014/main" id="{9730B1B2-5A53-4E4F-97DF-9C07555E6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1197" y="5884360"/>
            <a:ext cx="714973" cy="714973"/>
          </a:xfrm>
          <a:prstGeom prst="rect">
            <a:avLst/>
          </a:prstGeom>
        </p:spPr>
      </p:pic>
      <p:sp>
        <p:nvSpPr>
          <p:cNvPr id="54" name="Hexágono 53">
            <a:extLst>
              <a:ext uri="{FF2B5EF4-FFF2-40B4-BE49-F238E27FC236}">
                <a16:creationId xmlns:a16="http://schemas.microsoft.com/office/drawing/2014/main" id="{CD948C81-C448-436D-9562-8DC2686C8B66}"/>
              </a:ext>
            </a:extLst>
          </p:cNvPr>
          <p:cNvSpPr/>
          <p:nvPr/>
        </p:nvSpPr>
        <p:spPr>
          <a:xfrm>
            <a:off x="9402114" y="5194707"/>
            <a:ext cx="1251047" cy="973068"/>
          </a:xfrm>
          <a:prstGeom prst="hexagon">
            <a:avLst/>
          </a:prstGeom>
          <a:solidFill>
            <a:srgbClr val="6FADC4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23F4D7D8-309E-4525-97DA-0FE07B811117}"/>
              </a:ext>
            </a:extLst>
          </p:cNvPr>
          <p:cNvSpPr/>
          <p:nvPr/>
        </p:nvSpPr>
        <p:spPr>
          <a:xfrm>
            <a:off x="9340134" y="4186440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382BA56D-4135-42F2-9DFA-8C707E150C47}"/>
              </a:ext>
            </a:extLst>
          </p:cNvPr>
          <p:cNvSpPr/>
          <p:nvPr/>
        </p:nvSpPr>
        <p:spPr>
          <a:xfrm>
            <a:off x="10459431" y="5671937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D131D83-C360-46C5-BD03-5908D3DA06DF}"/>
              </a:ext>
            </a:extLst>
          </p:cNvPr>
          <p:cNvSpPr txBox="1"/>
          <p:nvPr/>
        </p:nvSpPr>
        <p:spPr>
          <a:xfrm>
            <a:off x="9499833" y="5508111"/>
            <a:ext cx="121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Visualización</a:t>
            </a:r>
          </a:p>
        </p:txBody>
      </p:sp>
      <p:pic>
        <p:nvPicPr>
          <p:cNvPr id="59" name="Gráfico 58" descr="Lápiz">
            <a:extLst>
              <a:ext uri="{FF2B5EF4-FFF2-40B4-BE49-F238E27FC236}">
                <a16:creationId xmlns:a16="http://schemas.microsoft.com/office/drawing/2014/main" id="{6958FF2F-E4F4-4F36-9E55-755693597E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9502" y="4305947"/>
            <a:ext cx="723952" cy="723952"/>
          </a:xfrm>
          <a:prstGeom prst="rect">
            <a:avLst/>
          </a:prstGeom>
        </p:spPr>
      </p:pic>
      <p:pic>
        <p:nvPicPr>
          <p:cNvPr id="61" name="Gráfico 60" descr="Pantalla de proyección">
            <a:extLst>
              <a:ext uri="{FF2B5EF4-FFF2-40B4-BE49-F238E27FC236}">
                <a16:creationId xmlns:a16="http://schemas.microsoft.com/office/drawing/2014/main" id="{4A852F3C-72ED-47A8-9EBD-1F390755F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89301" y="5790806"/>
            <a:ext cx="779786" cy="779786"/>
          </a:xfrm>
          <a:prstGeom prst="rect">
            <a:avLst/>
          </a:prstGeom>
        </p:spPr>
      </p:pic>
      <p:sp>
        <p:nvSpPr>
          <p:cNvPr id="62" name="Hexágono 61">
            <a:extLst>
              <a:ext uri="{FF2B5EF4-FFF2-40B4-BE49-F238E27FC236}">
                <a16:creationId xmlns:a16="http://schemas.microsoft.com/office/drawing/2014/main" id="{52E1AF1F-040B-4E7E-898F-79E8D06930BE}"/>
              </a:ext>
            </a:extLst>
          </p:cNvPr>
          <p:cNvSpPr/>
          <p:nvPr/>
        </p:nvSpPr>
        <p:spPr>
          <a:xfrm>
            <a:off x="10429507" y="4639435"/>
            <a:ext cx="1251047" cy="973068"/>
          </a:xfrm>
          <a:prstGeom prst="hexagon">
            <a:avLst/>
          </a:prstGeom>
          <a:solidFill>
            <a:srgbClr val="84C7B5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9B7AC2-4FB6-4EF4-858B-649BBE9BA1B8}"/>
              </a:ext>
            </a:extLst>
          </p:cNvPr>
          <p:cNvSpPr txBox="1"/>
          <p:nvPr/>
        </p:nvSpPr>
        <p:spPr>
          <a:xfrm>
            <a:off x="10786643" y="4984018"/>
            <a:ext cx="63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6664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7140D345-16D0-4636-8AEB-BEF751E92509}"/>
              </a:ext>
            </a:extLst>
          </p:cNvPr>
          <p:cNvSpPr/>
          <p:nvPr/>
        </p:nvSpPr>
        <p:spPr>
          <a:xfrm>
            <a:off x="1990847" y="1879149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84C7B5"/>
          </a:solidFill>
          <a:ln>
            <a:solidFill>
              <a:srgbClr val="83C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6B97ED8-7F52-49E0-886C-2A5ABC3B65E6}"/>
              </a:ext>
            </a:extLst>
          </p:cNvPr>
          <p:cNvSpPr/>
          <p:nvPr/>
        </p:nvSpPr>
        <p:spPr>
          <a:xfrm>
            <a:off x="1990849" y="1341697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6FADC4"/>
          </a:solidFill>
          <a:ln>
            <a:solidFill>
              <a:srgbClr val="70AE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4604703D-266F-46A9-B147-0FAA543138BF}"/>
              </a:ext>
            </a:extLst>
          </p:cNvPr>
          <p:cNvSpPr/>
          <p:nvPr/>
        </p:nvSpPr>
        <p:spPr>
          <a:xfrm>
            <a:off x="1990848" y="79344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1387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D2E1848-F0DC-4E60-8315-5E4B58986509}"/>
              </a:ext>
            </a:extLst>
          </p:cNvPr>
          <p:cNvSpPr/>
          <p:nvPr/>
        </p:nvSpPr>
        <p:spPr>
          <a:xfrm>
            <a:off x="1988181" y="381483"/>
            <a:ext cx="3761768" cy="4070237"/>
          </a:xfrm>
          <a:custGeom>
            <a:avLst/>
            <a:gdLst>
              <a:gd name="connsiteX0" fmla="*/ 0 w 2662177"/>
              <a:gd name="connsiteY0" fmla="*/ 0 h 3278722"/>
              <a:gd name="connsiteX1" fmla="*/ 2662177 w 2662177"/>
              <a:gd name="connsiteY1" fmla="*/ 0 h 3278722"/>
              <a:gd name="connsiteX2" fmla="*/ 2662177 w 2662177"/>
              <a:gd name="connsiteY2" fmla="*/ 2378790 h 3278722"/>
              <a:gd name="connsiteX3" fmla="*/ 1342642 w 2662177"/>
              <a:gd name="connsiteY3" fmla="*/ 3278722 h 3278722"/>
              <a:gd name="connsiteX4" fmla="*/ 0 w 2662177"/>
              <a:gd name="connsiteY4" fmla="*/ 2378790 h 327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177" h="3278722">
                <a:moveTo>
                  <a:pt x="0" y="0"/>
                </a:moveTo>
                <a:lnTo>
                  <a:pt x="2662177" y="0"/>
                </a:lnTo>
                <a:lnTo>
                  <a:pt x="2662177" y="2378790"/>
                </a:lnTo>
                <a:lnTo>
                  <a:pt x="1342642" y="3278722"/>
                </a:lnTo>
                <a:lnTo>
                  <a:pt x="0" y="2378790"/>
                </a:lnTo>
                <a:close/>
              </a:path>
            </a:pathLst>
          </a:custGeom>
          <a:solidFill>
            <a:srgbClr val="465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E0F94F-D1C9-46E8-8E65-FF5C2014F8C6}"/>
              </a:ext>
            </a:extLst>
          </p:cNvPr>
          <p:cNvSpPr/>
          <p:nvPr/>
        </p:nvSpPr>
        <p:spPr>
          <a:xfrm>
            <a:off x="3261461" y="552911"/>
            <a:ext cx="1435673" cy="117825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BCB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9B3488-73AE-4DF4-A40C-693F3380ADE1}"/>
              </a:ext>
            </a:extLst>
          </p:cNvPr>
          <p:cNvSpPr txBox="1"/>
          <p:nvPr/>
        </p:nvSpPr>
        <p:spPr>
          <a:xfrm>
            <a:off x="3135288" y="1871625"/>
            <a:ext cx="18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Bell MT" panose="02020503060305020303" pitchFamily="18" charset="0"/>
              </a:rPr>
              <a:t>OBJETIVO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2D6F974-7B38-40A4-8CD9-94BC84C8EEF3}"/>
              </a:ext>
            </a:extLst>
          </p:cNvPr>
          <p:cNvCxnSpPr>
            <a:cxnSpLocks/>
          </p:cNvCxnSpPr>
          <p:nvPr/>
        </p:nvCxnSpPr>
        <p:spPr>
          <a:xfrm>
            <a:off x="3005004" y="2416602"/>
            <a:ext cx="2082980" cy="0"/>
          </a:xfrm>
          <a:prstGeom prst="line">
            <a:avLst/>
          </a:prstGeom>
          <a:ln>
            <a:solidFill>
              <a:srgbClr val="509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F47AE1A5-6067-42CF-9D9F-3C42B0424949}"/>
              </a:ext>
            </a:extLst>
          </p:cNvPr>
          <p:cNvSpPr/>
          <p:nvPr/>
        </p:nvSpPr>
        <p:spPr>
          <a:xfrm>
            <a:off x="6084544" y="255992"/>
            <a:ext cx="6107456" cy="6596312"/>
          </a:xfrm>
          <a:prstGeom prst="triangle">
            <a:avLst>
              <a:gd name="adj" fmla="val 100000"/>
            </a:avLst>
          </a:prstGeom>
          <a:solidFill>
            <a:srgbClr val="1387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Diagrama de flujo: proceso 22">
            <a:extLst>
              <a:ext uri="{FF2B5EF4-FFF2-40B4-BE49-F238E27FC236}">
                <a16:creationId xmlns:a16="http://schemas.microsoft.com/office/drawing/2014/main" id="{C823E86F-2A5B-4625-8ED6-D3BD336CBBA0}"/>
              </a:ext>
            </a:extLst>
          </p:cNvPr>
          <p:cNvSpPr/>
          <p:nvPr/>
        </p:nvSpPr>
        <p:spPr>
          <a:xfrm>
            <a:off x="7755038" y="1628353"/>
            <a:ext cx="4436962" cy="208730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Diagrama de flujo: proceso 23">
            <a:extLst>
              <a:ext uri="{FF2B5EF4-FFF2-40B4-BE49-F238E27FC236}">
                <a16:creationId xmlns:a16="http://schemas.microsoft.com/office/drawing/2014/main" id="{B3004DDF-04D7-4337-B265-9D0F5A93C381}"/>
              </a:ext>
            </a:extLst>
          </p:cNvPr>
          <p:cNvSpPr/>
          <p:nvPr/>
        </p:nvSpPr>
        <p:spPr>
          <a:xfrm>
            <a:off x="6084544" y="4010719"/>
            <a:ext cx="6107456" cy="284158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D473323-B419-4270-8E10-A13B2C755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06" b="89844" l="9524" r="89286">
                        <a14:foregroundMark x1="60714" y1="67188" x2="60714" y2="67188"/>
                        <a14:foregroundMark x1="53571" y1="43750" x2="60714" y2="85938"/>
                        <a14:foregroundMark x1="34524" y1="58594" x2="38095" y2="71094"/>
                        <a14:foregroundMark x1="55952" y1="16406" x2="55952" y2="16406"/>
                        <a14:foregroundMark x1="48810" y1="10156" x2="48810" y2="10156"/>
                        <a14:foregroundMark x1="50000" y1="3906" x2="50000" y2="3906"/>
                        <a14:foregroundMark x1="55952" y1="15625" x2="55952" y2="15625"/>
                        <a14:foregroundMark x1="57143" y1="30469" x2="57143" y2="30469"/>
                        <a14:foregroundMark x1="70238" y1="30469" x2="70238" y2="30469"/>
                        <a14:foregroundMark x1="48810" y1="32031" x2="48810" y2="32031"/>
                        <a14:foregroundMark x1="39286" y1="31250" x2="39286" y2="31250"/>
                        <a14:foregroundMark x1="28571" y1="31250" x2="28571" y2="31250"/>
                        <a14:foregroundMark x1="57143" y1="38281" x2="57143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4999" y="727901"/>
            <a:ext cx="608596" cy="92738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AFA3A30-1EE2-43D4-A48B-5F06AD209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36" y="1622181"/>
            <a:ext cx="1802904" cy="208730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D148216-2B2C-4C47-B425-4D9B64385D65}"/>
              </a:ext>
            </a:extLst>
          </p:cNvPr>
          <p:cNvSpPr txBox="1"/>
          <p:nvPr/>
        </p:nvSpPr>
        <p:spPr>
          <a:xfrm>
            <a:off x="9781925" y="1958011"/>
            <a:ext cx="225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Cooperación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para conseguir los objetivos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905D839A-33AA-4F89-8D12-3AA8CDBFCDD5}"/>
              </a:ext>
            </a:extLst>
          </p:cNvPr>
          <p:cNvSpPr/>
          <p:nvPr/>
        </p:nvSpPr>
        <p:spPr>
          <a:xfrm>
            <a:off x="8307493" y="4767514"/>
            <a:ext cx="1251047" cy="973068"/>
          </a:xfrm>
          <a:prstGeom prst="hexagon">
            <a:avLst/>
          </a:prstGeom>
          <a:solidFill>
            <a:srgbClr val="1387AF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5CB564-6AC3-43C5-8B3D-FE2982D81C8F}"/>
              </a:ext>
            </a:extLst>
          </p:cNvPr>
          <p:cNvSpPr txBox="1"/>
          <p:nvPr/>
        </p:nvSpPr>
        <p:spPr>
          <a:xfrm>
            <a:off x="8300882" y="5100159"/>
            <a:ext cx="137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Transformación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11DE487D-2BAF-4409-BC36-D1EAABCFD1ED}"/>
              </a:ext>
            </a:extLst>
          </p:cNvPr>
          <p:cNvSpPr/>
          <p:nvPr/>
        </p:nvSpPr>
        <p:spPr>
          <a:xfrm>
            <a:off x="7279826" y="5337049"/>
            <a:ext cx="1251047" cy="973068"/>
          </a:xfrm>
          <a:prstGeom prst="hexagon">
            <a:avLst/>
          </a:prstGeom>
          <a:solidFill>
            <a:srgbClr val="465569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D9055C5-F405-4BBF-9FBE-BCE94D580BE8}"/>
              </a:ext>
            </a:extLst>
          </p:cNvPr>
          <p:cNvSpPr txBox="1"/>
          <p:nvPr/>
        </p:nvSpPr>
        <p:spPr>
          <a:xfrm>
            <a:off x="7387995" y="5662000"/>
            <a:ext cx="13756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</a:rPr>
              <a:t>Recolección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368790B7-4165-44DD-BE16-232BB7F06141}"/>
              </a:ext>
            </a:extLst>
          </p:cNvPr>
          <p:cNvSpPr/>
          <p:nvPr/>
        </p:nvSpPr>
        <p:spPr>
          <a:xfrm>
            <a:off x="7255684" y="4262774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Gráfico 49" descr="Bombilla">
            <a:extLst>
              <a:ext uri="{FF2B5EF4-FFF2-40B4-BE49-F238E27FC236}">
                <a16:creationId xmlns:a16="http://schemas.microsoft.com/office/drawing/2014/main" id="{BE351A4E-7F6A-471E-B6B0-BF8B63D3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5345" y="4400185"/>
            <a:ext cx="769229" cy="769229"/>
          </a:xfrm>
          <a:prstGeom prst="rect">
            <a:avLst/>
          </a:prstGeom>
        </p:spPr>
      </p:pic>
      <p:sp>
        <p:nvSpPr>
          <p:cNvPr id="52" name="Hexágono 51">
            <a:extLst>
              <a:ext uri="{FF2B5EF4-FFF2-40B4-BE49-F238E27FC236}">
                <a16:creationId xmlns:a16="http://schemas.microsoft.com/office/drawing/2014/main" id="{8BBE063C-302C-4E52-83D0-C9A2801898E5}"/>
              </a:ext>
            </a:extLst>
          </p:cNvPr>
          <p:cNvSpPr/>
          <p:nvPr/>
        </p:nvSpPr>
        <p:spPr>
          <a:xfrm>
            <a:off x="8373455" y="5781749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Gráfico 52" descr="Reloj de arena">
            <a:extLst>
              <a:ext uri="{FF2B5EF4-FFF2-40B4-BE49-F238E27FC236}">
                <a16:creationId xmlns:a16="http://schemas.microsoft.com/office/drawing/2014/main" id="{9730B1B2-5A53-4E4F-97DF-9C07555E6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1197" y="5884360"/>
            <a:ext cx="714973" cy="714973"/>
          </a:xfrm>
          <a:prstGeom prst="rect">
            <a:avLst/>
          </a:prstGeom>
        </p:spPr>
      </p:pic>
      <p:sp>
        <p:nvSpPr>
          <p:cNvPr id="54" name="Hexágono 53">
            <a:extLst>
              <a:ext uri="{FF2B5EF4-FFF2-40B4-BE49-F238E27FC236}">
                <a16:creationId xmlns:a16="http://schemas.microsoft.com/office/drawing/2014/main" id="{CD948C81-C448-436D-9562-8DC2686C8B66}"/>
              </a:ext>
            </a:extLst>
          </p:cNvPr>
          <p:cNvSpPr/>
          <p:nvPr/>
        </p:nvSpPr>
        <p:spPr>
          <a:xfrm>
            <a:off x="9402114" y="5194707"/>
            <a:ext cx="1251047" cy="973068"/>
          </a:xfrm>
          <a:prstGeom prst="hexagon">
            <a:avLst/>
          </a:prstGeom>
          <a:solidFill>
            <a:srgbClr val="6FADC4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23F4D7D8-309E-4525-97DA-0FE07B811117}"/>
              </a:ext>
            </a:extLst>
          </p:cNvPr>
          <p:cNvSpPr/>
          <p:nvPr/>
        </p:nvSpPr>
        <p:spPr>
          <a:xfrm>
            <a:off x="9340134" y="4186440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382BA56D-4135-42F2-9DFA-8C707E150C47}"/>
              </a:ext>
            </a:extLst>
          </p:cNvPr>
          <p:cNvSpPr/>
          <p:nvPr/>
        </p:nvSpPr>
        <p:spPr>
          <a:xfrm>
            <a:off x="10459431" y="5671937"/>
            <a:ext cx="1251047" cy="973068"/>
          </a:xfrm>
          <a:prstGeom prst="hexagon">
            <a:avLst/>
          </a:prstGeom>
          <a:solidFill>
            <a:srgbClr val="E7E6E6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D131D83-C360-46C5-BD03-5908D3DA06DF}"/>
              </a:ext>
            </a:extLst>
          </p:cNvPr>
          <p:cNvSpPr txBox="1"/>
          <p:nvPr/>
        </p:nvSpPr>
        <p:spPr>
          <a:xfrm>
            <a:off x="9499833" y="5508111"/>
            <a:ext cx="121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Visualización</a:t>
            </a:r>
          </a:p>
        </p:txBody>
      </p:sp>
      <p:pic>
        <p:nvPicPr>
          <p:cNvPr id="59" name="Gráfico 58" descr="Lápiz">
            <a:extLst>
              <a:ext uri="{FF2B5EF4-FFF2-40B4-BE49-F238E27FC236}">
                <a16:creationId xmlns:a16="http://schemas.microsoft.com/office/drawing/2014/main" id="{6958FF2F-E4F4-4F36-9E55-755693597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9502" y="4305947"/>
            <a:ext cx="723952" cy="723952"/>
          </a:xfrm>
          <a:prstGeom prst="rect">
            <a:avLst/>
          </a:prstGeom>
        </p:spPr>
      </p:pic>
      <p:pic>
        <p:nvPicPr>
          <p:cNvPr id="61" name="Gráfico 60" descr="Pantalla de proyección">
            <a:extLst>
              <a:ext uri="{FF2B5EF4-FFF2-40B4-BE49-F238E27FC236}">
                <a16:creationId xmlns:a16="http://schemas.microsoft.com/office/drawing/2014/main" id="{4A852F3C-72ED-47A8-9EBD-1F390755F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9301" y="5790806"/>
            <a:ext cx="779786" cy="779786"/>
          </a:xfrm>
          <a:prstGeom prst="rect">
            <a:avLst/>
          </a:prstGeom>
        </p:spPr>
      </p:pic>
      <p:sp>
        <p:nvSpPr>
          <p:cNvPr id="62" name="Hexágono 61">
            <a:extLst>
              <a:ext uri="{FF2B5EF4-FFF2-40B4-BE49-F238E27FC236}">
                <a16:creationId xmlns:a16="http://schemas.microsoft.com/office/drawing/2014/main" id="{52E1AF1F-040B-4E7E-898F-79E8D06930BE}"/>
              </a:ext>
            </a:extLst>
          </p:cNvPr>
          <p:cNvSpPr/>
          <p:nvPr/>
        </p:nvSpPr>
        <p:spPr>
          <a:xfrm>
            <a:off x="10429507" y="4639435"/>
            <a:ext cx="1251047" cy="973068"/>
          </a:xfrm>
          <a:prstGeom prst="hexagon">
            <a:avLst/>
          </a:prstGeom>
          <a:solidFill>
            <a:srgbClr val="84C7B5"/>
          </a:solidFill>
          <a:ln>
            <a:solidFill>
              <a:srgbClr val="46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09B7AC2-4FB6-4EF4-858B-649BBE9BA1B8}"/>
              </a:ext>
            </a:extLst>
          </p:cNvPr>
          <p:cNvSpPr txBox="1"/>
          <p:nvPr/>
        </p:nvSpPr>
        <p:spPr>
          <a:xfrm>
            <a:off x="10786643" y="4984018"/>
            <a:ext cx="63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65344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</Words>
  <Application>Microsoft Office PowerPoint</Application>
  <PresentationFormat>Panorámica</PresentationFormat>
  <Paragraphs>18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Bell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Paniagua Merida</dc:creator>
  <cp:lastModifiedBy>Felix Paniagua Merida</cp:lastModifiedBy>
  <cp:revision>1</cp:revision>
  <dcterms:created xsi:type="dcterms:W3CDTF">2022-06-07T06:42:15Z</dcterms:created>
  <dcterms:modified xsi:type="dcterms:W3CDTF">2022-06-07T06:43:58Z</dcterms:modified>
</cp:coreProperties>
</file>